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95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127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44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363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622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067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32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25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464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61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345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1174A-71CB-4051-BCB2-266FA966F724}" type="datetimeFigureOut">
              <a:rPr lang="cs-CZ" smtClean="0"/>
              <a:t>5.10.2016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6D13-FA7C-41FC-AE9B-5D890110FFB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221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19723"/>
          </a:xfrm>
        </p:spPr>
        <p:txBody>
          <a:bodyPr/>
          <a:lstStyle/>
          <a:p>
            <a:r>
              <a:rPr lang="cs-CZ" dirty="0" smtClean="0"/>
              <a:t>Agresivita teplonosných kapalin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Školení topenářů Kutná Hora 2016</a:t>
            </a:r>
          </a:p>
          <a:p>
            <a:endParaRPr lang="cs-CZ" dirty="0"/>
          </a:p>
          <a:p>
            <a:pPr algn="r"/>
            <a:r>
              <a:rPr lang="cs-CZ" dirty="0" smtClean="0"/>
              <a:t>Ing. Jiří Matějček, CSc.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83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1. Požadavky výrobců kotlů na kvalitu teplonosné kapaliny.</a:t>
            </a:r>
          </a:p>
          <a:p>
            <a:r>
              <a:rPr lang="cs-CZ" dirty="0" smtClean="0"/>
              <a:t>Odkazy na VDI 2035, list 1 a list 2.</a:t>
            </a:r>
          </a:p>
          <a:p>
            <a:r>
              <a:rPr lang="cs-CZ" dirty="0" smtClean="0"/>
              <a:t>VDI 2035, list 1 -  omezení inkrustace</a:t>
            </a:r>
          </a:p>
          <a:p>
            <a:r>
              <a:rPr lang="cs-CZ" dirty="0" smtClean="0"/>
              <a:t>VDI 2035, list 2 – omezení obsahu kyslíku.</a:t>
            </a:r>
          </a:p>
          <a:p>
            <a:r>
              <a:rPr lang="cs-CZ" dirty="0" smtClean="0"/>
              <a:t>2. Nelze zcela zabránit vstupu kyslíku do otopné soustavy.</a:t>
            </a:r>
          </a:p>
          <a:p>
            <a:r>
              <a:rPr lang="cs-CZ" dirty="0" smtClean="0"/>
              <a:t>3. Vytvoření ochranné protikorozní vrstvy – </a:t>
            </a:r>
            <a:r>
              <a:rPr lang="cs-CZ" dirty="0" err="1" smtClean="0"/>
              <a:t>vápenouhličitanová</a:t>
            </a:r>
            <a:r>
              <a:rPr lang="cs-CZ" dirty="0" smtClean="0"/>
              <a:t> rovnováha.</a:t>
            </a:r>
          </a:p>
          <a:p>
            <a:r>
              <a:rPr lang="cs-CZ" dirty="0" smtClean="0"/>
              <a:t>4. Dávkování </a:t>
            </a:r>
            <a:r>
              <a:rPr lang="cs-CZ" dirty="0" err="1" smtClean="0"/>
              <a:t>inhibitirů</a:t>
            </a:r>
            <a:r>
              <a:rPr lang="cs-CZ" dirty="0" smtClean="0"/>
              <a:t> koroze</a:t>
            </a:r>
            <a:r>
              <a:rPr lang="cs-CZ" dirty="0" smtClean="0"/>
              <a:t>.</a:t>
            </a:r>
          </a:p>
          <a:p>
            <a:r>
              <a:rPr lang="cs-CZ" dirty="0" smtClean="0"/>
              <a:t>5. Kontrola kvality vody.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30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2656"/>
            <a:ext cx="4464496" cy="6525344"/>
          </a:xfrm>
        </p:spPr>
      </p:pic>
    </p:spTree>
    <p:extLst>
      <p:ext uri="{BB962C8B-B14F-4D97-AF65-F5344CB8AC3E}">
        <p14:creationId xmlns:p14="http://schemas.microsoft.com/office/powerpoint/2010/main" val="31690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20688"/>
            <a:ext cx="4392488" cy="5688632"/>
          </a:xfrm>
        </p:spPr>
      </p:pic>
    </p:spTree>
    <p:extLst>
      <p:ext uri="{BB962C8B-B14F-4D97-AF65-F5344CB8AC3E}">
        <p14:creationId xmlns:p14="http://schemas.microsoft.com/office/powerpoint/2010/main" val="176579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87</Words>
  <Application>Microsoft Office PowerPoint</Application>
  <PresentationFormat>Předvádění na obrazovce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systému Office</vt:lpstr>
      <vt:lpstr>Agresivita teplonosných kapalin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Agresivita teplonosných kapalin</dc:title>
  <dc:creator>OEM</dc:creator>
  <cp:lastModifiedBy>OEM</cp:lastModifiedBy>
  <cp:revision>7</cp:revision>
  <dcterms:created xsi:type="dcterms:W3CDTF">2016-10-04T13:47:35Z</dcterms:created>
  <dcterms:modified xsi:type="dcterms:W3CDTF">2016-10-05T07:17:43Z</dcterms:modified>
</cp:coreProperties>
</file>